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6" r:id="rId3"/>
    <p:sldId id="262" r:id="rId4"/>
    <p:sldId id="256" r:id="rId5"/>
    <p:sldId id="258" r:id="rId6"/>
    <p:sldId id="271" r:id="rId7"/>
    <p:sldId id="272" r:id="rId8"/>
    <p:sldId id="273" r:id="rId9"/>
    <p:sldId id="257" r:id="rId10"/>
    <p:sldId id="278" r:id="rId11"/>
    <p:sldId id="259" r:id="rId12"/>
    <p:sldId id="277" r:id="rId13"/>
    <p:sldId id="274" r:id="rId14"/>
    <p:sldId id="291" r:id="rId15"/>
    <p:sldId id="292" r:id="rId16"/>
    <p:sldId id="260" r:id="rId17"/>
    <p:sldId id="275" r:id="rId18"/>
  </p:sldIdLst>
  <p:sldSz cx="12192000" cy="6858000"/>
  <p:notesSz cx="6858000" cy="9144000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gs" Target="tags/tag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05" y="1181735"/>
            <a:ext cx="12177395" cy="567626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22885" y="406400"/>
            <a:ext cx="6310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/>
              <a:t>Workflow</a:t>
            </a:r>
            <a:endParaRPr lang="en-US"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222885" y="406400"/>
            <a:ext cx="6310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/>
              <a:t>Matrics</a:t>
            </a:r>
            <a:endParaRPr lang="en-US" sz="3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74725"/>
            <a:ext cx="11316335" cy="28155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6645"/>
            <a:ext cx="11275060" cy="28536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222885" y="406400"/>
            <a:ext cx="6310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/>
              <a:t>Pipeline</a:t>
            </a:r>
            <a:endParaRPr lang="en-US" sz="36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1540" y="0"/>
            <a:ext cx="10030460" cy="68478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0" y="0"/>
            <a:ext cx="6310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/>
              <a:t>Experiment</a:t>
            </a:r>
            <a:endParaRPr lang="en-US" sz="36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850" y="558800"/>
            <a:ext cx="10782300" cy="62928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0" y="0"/>
            <a:ext cx="6310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/>
              <a:t>Experiment</a:t>
            </a:r>
            <a:endParaRPr lang="en-US" sz="3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5770" y="753745"/>
            <a:ext cx="9709150" cy="35623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70" y="4478655"/>
            <a:ext cx="7410450" cy="16129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0" y="0"/>
            <a:ext cx="6310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/>
              <a:t>Experiment</a:t>
            </a:r>
            <a:endParaRPr lang="en-US" sz="3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50" y="673100"/>
            <a:ext cx="10680700" cy="61849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222885" y="406400"/>
            <a:ext cx="6310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/>
              <a:t>Visualization</a:t>
            </a:r>
            <a:endParaRPr lang="en-US" sz="36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885" y="1051560"/>
            <a:ext cx="11755755" cy="56813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222885" y="406400"/>
            <a:ext cx="6310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/>
              <a:t>Resul</a:t>
            </a:r>
            <a:r>
              <a:rPr lang="en-US" sz="3600"/>
              <a:t>t</a:t>
            </a:r>
            <a:endParaRPr lang="en-US" sz="3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5235" y="889000"/>
            <a:ext cx="7161530" cy="5969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222885" y="406400"/>
            <a:ext cx="6310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/>
              <a:t>Dataset reprocess</a:t>
            </a:r>
            <a:endParaRPr lang="en-US" sz="36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3775" y="406400"/>
            <a:ext cx="2584450" cy="12890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995" y="2029460"/>
            <a:ext cx="3215005" cy="48285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0730"/>
            <a:ext cx="3229610" cy="48272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5435" y="2028825"/>
            <a:ext cx="3211830" cy="48279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800" y="2028825"/>
            <a:ext cx="3211195" cy="48291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222885" y="406400"/>
            <a:ext cx="358203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/>
              <a:t>Dataset </a:t>
            </a:r>
            <a:endParaRPr lang="en-US" sz="3600"/>
          </a:p>
          <a:p>
            <a:r>
              <a:rPr lang="en-US" sz="3600"/>
              <a:t>and </a:t>
            </a:r>
            <a:endParaRPr lang="en-US" sz="3600"/>
          </a:p>
          <a:p>
            <a:r>
              <a:rPr lang="en-US" sz="3600"/>
              <a:t>Dataloader</a:t>
            </a:r>
            <a:endParaRPr lang="en-US" sz="36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9850" y="0"/>
            <a:ext cx="831215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222885" y="406400"/>
            <a:ext cx="63106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/>
              <a:t>Model</a:t>
            </a:r>
            <a:endParaRPr lang="en-US" sz="3600"/>
          </a:p>
          <a:p>
            <a:r>
              <a:rPr lang="en-US" sz="3600"/>
              <a:t>UNet</a:t>
            </a:r>
            <a:endParaRPr lang="en-US" sz="3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9785" y="0"/>
            <a:ext cx="5581650" cy="68402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680" y="1230630"/>
            <a:ext cx="4111625" cy="40614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222885" y="406400"/>
            <a:ext cx="63106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/>
              <a:t>Model</a:t>
            </a:r>
            <a:endParaRPr lang="en-US" sz="3600"/>
          </a:p>
          <a:p>
            <a:r>
              <a:rPr lang="en-US" sz="3600"/>
              <a:t>UNet++</a:t>
            </a:r>
            <a:endParaRPr lang="en-US" sz="3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014220"/>
            <a:ext cx="8198485" cy="484378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570" y="0"/>
            <a:ext cx="10680700" cy="37617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222885" y="406400"/>
            <a:ext cx="63106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/>
              <a:t>Model</a:t>
            </a:r>
            <a:endParaRPr lang="en-US" sz="3600"/>
          </a:p>
          <a:p>
            <a:r>
              <a:rPr lang="en-US" sz="3600"/>
              <a:t>UNetDense</a:t>
            </a:r>
            <a:endParaRPr lang="en-US" sz="3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0845" y="1050290"/>
            <a:ext cx="9241155" cy="58077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222885" y="406400"/>
            <a:ext cx="63106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/>
              <a:t>Model</a:t>
            </a:r>
            <a:endParaRPr lang="en-US" sz="3600"/>
          </a:p>
          <a:p>
            <a:r>
              <a:rPr lang="en-US" sz="3600"/>
              <a:t>UNet</a:t>
            </a:r>
            <a:r>
              <a:rPr lang="en-US" sz="3600"/>
              <a:t>Res</a:t>
            </a:r>
            <a:endParaRPr lang="en-US" sz="36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0970" y="645160"/>
            <a:ext cx="7625080" cy="27838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970" y="3929380"/>
            <a:ext cx="8896985" cy="24072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222885" y="406400"/>
            <a:ext cx="6310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/>
              <a:t>Training process</a:t>
            </a:r>
            <a:endParaRPr lang="en-US" sz="36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65860"/>
            <a:ext cx="8056880" cy="56921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222885" y="406400"/>
            <a:ext cx="6310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/>
              <a:t>Test</a:t>
            </a:r>
            <a:endParaRPr lang="en-US" sz="36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3205" y="0"/>
            <a:ext cx="6624955" cy="6858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MWRlNGJmNjgyODRkZWY5YTM4M2U5OGZiYzVjYWNkMjY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177</Words>
  <Application>WPS 演示</Application>
  <PresentationFormat>Widescreen</PresentationFormat>
  <Paragraphs>38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Arial</vt:lpstr>
      <vt:lpstr>宋体</vt:lpstr>
      <vt:lpstr>Wingdings</vt:lpstr>
      <vt:lpstr>Calibri</vt:lpstr>
      <vt:lpstr>微软雅黑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游余</cp:lastModifiedBy>
  <cp:revision>20</cp:revision>
  <dcterms:created xsi:type="dcterms:W3CDTF">2024-04-09T09:31:00Z</dcterms:created>
  <dcterms:modified xsi:type="dcterms:W3CDTF">2024-05-08T19:17:39Z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9B48D528B02641B093666DF5F5EBC5CA_11</vt:lpwstr>
  </property>
  <property fmtid="{D5CDD505-2E9C-101B-9397-08002B2CF9AE}" pid="3" name="KSOProductBuildVer">
    <vt:lpwstr>2052-12.1.0.16729</vt:lpwstr>
  </property>
</Properties>
</file>